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7F428-64F7-4928-8120-71B265436E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hand sports equipment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8E2D72-0D5C-4BD5-898B-79725EDB3C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5273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81B9F6-A479-4D2B-95A7-E43BE82705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936" b="810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7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194E27E-E50F-4CE6-8986-7ED8AC694F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519" b="1021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584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008453E-808A-4DAE-B717-4CD30CC9E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we’ve helped</a:t>
            </a:r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2DC653F-2DF6-4614-AD18-F75333FB0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We’ve helped so many families change their kids lives</a:t>
            </a:r>
          </a:p>
          <a:p>
            <a:r>
              <a:rPr lang="en-US" dirty="0"/>
              <a:t>We offer a chance for kids to play sports at an affordable price</a:t>
            </a:r>
          </a:p>
          <a:p>
            <a:r>
              <a:rPr lang="en-US" dirty="0"/>
              <a:t>Everything is under $100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83255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4EA0CE-B6F4-45D8-87F5-2783E6C168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713" b="30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446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7409DC-2D1F-463F-975E-7C85531020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66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4A012A-3106-466C-9750-1FF9F90EDD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849" b="3396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440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027CF7-F735-4AA6-B1D0-62D23579EC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400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44A8E24-12A1-4796-B333-4AA177A870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300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DFB7C3-F076-435E-8098-37F65FF223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50" b="38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8651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34</Words>
  <Application>Microsoft Office PowerPoint</Application>
  <PresentationFormat>Widescreen</PresentationFormat>
  <Paragraphs>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Mesh</vt:lpstr>
      <vt:lpstr>2nd hand sports equipment</vt:lpstr>
      <vt:lpstr>PowerPoint Presentation</vt:lpstr>
      <vt:lpstr>PowerPoint Presentation</vt:lpstr>
      <vt:lpstr>How we’ve helped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2nd hand sports equipment</dc:title>
  <dc:creator>Kaden Juodikis</dc:creator>
  <cp:lastModifiedBy>Kaden Juodikis</cp:lastModifiedBy>
  <cp:revision>2</cp:revision>
  <dcterms:created xsi:type="dcterms:W3CDTF">2020-01-21T15:04:53Z</dcterms:created>
  <dcterms:modified xsi:type="dcterms:W3CDTF">2020-01-21T15:37:40Z</dcterms:modified>
</cp:coreProperties>
</file>